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3FF8AF-4B07-49C9-9C3E-0E6F10156B50}" type="doc">
      <dgm:prSet loTypeId="urn:microsoft.com/office/officeart/2005/8/layout/radial1" loCatId="cycle" qsTypeId="urn:microsoft.com/office/officeart/2005/8/quickstyle/simple1" qsCatId="simple" csTypeId="urn:microsoft.com/office/officeart/2005/8/colors/accent2_1" csCatId="accent2" phldr="1"/>
      <dgm:spPr/>
      <dgm:t>
        <a:bodyPr/>
        <a:lstStyle/>
        <a:p>
          <a:endParaRPr lang="en-US"/>
        </a:p>
      </dgm:t>
    </dgm:pt>
    <dgm:pt modelId="{33CD3F77-80B9-4A56-B288-14F4307024E2}">
      <dgm:prSet phldrT="[Text]"/>
      <dgm:spPr/>
      <dgm:t>
        <a:bodyPr/>
        <a:lstStyle/>
        <a:p>
          <a:r>
            <a:rPr lang="en-US" dirty="0" smtClean="0"/>
            <a:t>Transportation</a:t>
          </a:r>
          <a:endParaRPr lang="en-US" dirty="0"/>
        </a:p>
      </dgm:t>
    </dgm:pt>
    <dgm:pt modelId="{51BAF51B-36D7-4E41-B07D-52E0CF958DB8}" type="parTrans" cxnId="{3462D26B-2AB4-416B-A8A9-213B2796FC6C}">
      <dgm:prSet/>
      <dgm:spPr/>
      <dgm:t>
        <a:bodyPr/>
        <a:lstStyle/>
        <a:p>
          <a:endParaRPr lang="en-US"/>
        </a:p>
      </dgm:t>
    </dgm:pt>
    <dgm:pt modelId="{955F9661-EEFD-4088-AC70-D83DD3B4F5CD}" type="sibTrans" cxnId="{3462D26B-2AB4-416B-A8A9-213B2796FC6C}">
      <dgm:prSet/>
      <dgm:spPr/>
      <dgm:t>
        <a:bodyPr/>
        <a:lstStyle/>
        <a:p>
          <a:endParaRPr lang="en-US"/>
        </a:p>
      </dgm:t>
    </dgm:pt>
    <dgm:pt modelId="{F914DC3B-CC7A-4706-868B-387CA1AEEA22}">
      <dgm:prSet phldrT="[Text]"/>
      <dgm:spPr/>
      <dgm:t>
        <a:bodyPr/>
        <a:lstStyle/>
        <a:p>
          <a:r>
            <a:rPr lang="en-US" dirty="0" smtClean="0"/>
            <a:t>Railroad</a:t>
          </a:r>
          <a:endParaRPr lang="en-US" dirty="0"/>
        </a:p>
      </dgm:t>
    </dgm:pt>
    <dgm:pt modelId="{84AED5A8-A335-478F-A9DE-72728B168055}" type="parTrans" cxnId="{A7484140-403A-4B91-B864-796C11FA5CC8}">
      <dgm:prSet/>
      <dgm:spPr/>
      <dgm:t>
        <a:bodyPr/>
        <a:lstStyle/>
        <a:p>
          <a:endParaRPr lang="en-US"/>
        </a:p>
      </dgm:t>
    </dgm:pt>
    <dgm:pt modelId="{BFDDD2D1-8892-46F2-B207-BEF07A2D50B9}" type="sibTrans" cxnId="{A7484140-403A-4B91-B864-796C11FA5CC8}">
      <dgm:prSet/>
      <dgm:spPr/>
      <dgm:t>
        <a:bodyPr/>
        <a:lstStyle/>
        <a:p>
          <a:endParaRPr lang="en-US"/>
        </a:p>
      </dgm:t>
    </dgm:pt>
    <dgm:pt modelId="{C4961699-D3EA-4B22-A8BD-7A5442A623EC}">
      <dgm:prSet phldrT="[Text]"/>
      <dgm:spPr/>
      <dgm:t>
        <a:bodyPr/>
        <a:lstStyle/>
        <a:p>
          <a:r>
            <a:rPr lang="en-US" dirty="0" smtClean="0"/>
            <a:t>Auto</a:t>
          </a:r>
          <a:endParaRPr lang="en-US" dirty="0"/>
        </a:p>
      </dgm:t>
    </dgm:pt>
    <dgm:pt modelId="{DDE49F3F-735A-43A7-8EA1-B341C3693148}" type="parTrans" cxnId="{9F1DD2BA-4089-41C0-9754-AEFC526DCE18}">
      <dgm:prSet/>
      <dgm:spPr/>
      <dgm:t>
        <a:bodyPr/>
        <a:lstStyle/>
        <a:p>
          <a:endParaRPr lang="en-US"/>
        </a:p>
      </dgm:t>
    </dgm:pt>
    <dgm:pt modelId="{5FA7AFEC-F731-479D-B4C2-73A8512BC1D6}" type="sibTrans" cxnId="{9F1DD2BA-4089-41C0-9754-AEFC526DCE18}">
      <dgm:prSet/>
      <dgm:spPr/>
      <dgm:t>
        <a:bodyPr/>
        <a:lstStyle/>
        <a:p>
          <a:endParaRPr lang="en-US"/>
        </a:p>
      </dgm:t>
    </dgm:pt>
    <dgm:pt modelId="{B3AE441F-B2F6-46C2-9221-22A50BD3362E}">
      <dgm:prSet phldrT="[Text]"/>
      <dgm:spPr/>
      <dgm:t>
        <a:bodyPr/>
        <a:lstStyle/>
        <a:p>
          <a:r>
            <a:rPr lang="en-US" dirty="0" smtClean="0"/>
            <a:t>Shipping</a:t>
          </a:r>
          <a:endParaRPr lang="en-US" dirty="0"/>
        </a:p>
      </dgm:t>
    </dgm:pt>
    <dgm:pt modelId="{6AC74F44-17AD-4513-AB79-D092EEB8C35A}" type="parTrans" cxnId="{AFD3AB9A-6CAF-45CB-BB12-E5F979F7D157}">
      <dgm:prSet/>
      <dgm:spPr/>
      <dgm:t>
        <a:bodyPr/>
        <a:lstStyle/>
        <a:p>
          <a:endParaRPr lang="en-US"/>
        </a:p>
      </dgm:t>
    </dgm:pt>
    <dgm:pt modelId="{118ADAEB-9C03-4EFC-AFA0-F0B3FF970526}" type="sibTrans" cxnId="{AFD3AB9A-6CAF-45CB-BB12-E5F979F7D157}">
      <dgm:prSet/>
      <dgm:spPr/>
      <dgm:t>
        <a:bodyPr/>
        <a:lstStyle/>
        <a:p>
          <a:endParaRPr lang="en-US"/>
        </a:p>
      </dgm:t>
    </dgm:pt>
    <dgm:pt modelId="{2E882AEA-3D17-45EC-B69D-4EAD9375B5C9}">
      <dgm:prSet phldrT="[Text]"/>
      <dgm:spPr/>
      <dgm:t>
        <a:bodyPr/>
        <a:lstStyle/>
        <a:p>
          <a:r>
            <a:rPr lang="en-US" dirty="0" smtClean="0"/>
            <a:t>Horse and Carriage</a:t>
          </a:r>
        </a:p>
      </dgm:t>
    </dgm:pt>
    <dgm:pt modelId="{3C001DE8-04E3-40F2-821E-2B9153B54A4B}" type="parTrans" cxnId="{822C5C98-3D86-43D3-A722-DB17E9FD4D74}">
      <dgm:prSet/>
      <dgm:spPr/>
      <dgm:t>
        <a:bodyPr/>
        <a:lstStyle/>
        <a:p>
          <a:endParaRPr lang="en-US"/>
        </a:p>
      </dgm:t>
    </dgm:pt>
    <dgm:pt modelId="{75532F72-C31B-48C2-924C-0E3FFA65DCE6}" type="sibTrans" cxnId="{822C5C98-3D86-43D3-A722-DB17E9FD4D74}">
      <dgm:prSet/>
      <dgm:spPr/>
      <dgm:t>
        <a:bodyPr/>
        <a:lstStyle/>
        <a:p>
          <a:endParaRPr lang="en-US"/>
        </a:p>
      </dgm:t>
    </dgm:pt>
    <dgm:pt modelId="{76F03FEB-E1FB-4C87-9E43-900D6336E08D}" type="pres">
      <dgm:prSet presAssocID="{8C3FF8AF-4B07-49C9-9C3E-0E6F10156B50}" presName="cycle" presStyleCnt="0">
        <dgm:presLayoutVars>
          <dgm:chMax val="1"/>
          <dgm:dir/>
          <dgm:animLvl val="ctr"/>
          <dgm:resizeHandles val="exact"/>
        </dgm:presLayoutVars>
      </dgm:prSet>
      <dgm:spPr/>
      <dgm:t>
        <a:bodyPr/>
        <a:lstStyle/>
        <a:p>
          <a:endParaRPr lang="en-US"/>
        </a:p>
      </dgm:t>
    </dgm:pt>
    <dgm:pt modelId="{B72A1651-F49D-41B8-8809-62778CF6C2C8}" type="pres">
      <dgm:prSet presAssocID="{33CD3F77-80B9-4A56-B288-14F4307024E2}" presName="centerShape" presStyleLbl="node0" presStyleIdx="0" presStyleCnt="1" custLinFactNeighborX="-736" custLinFactNeighborY="2037"/>
      <dgm:spPr/>
      <dgm:t>
        <a:bodyPr/>
        <a:lstStyle/>
        <a:p>
          <a:endParaRPr lang="en-US"/>
        </a:p>
      </dgm:t>
    </dgm:pt>
    <dgm:pt modelId="{1A676FD0-F65B-489E-9964-4B48B1C03F32}" type="pres">
      <dgm:prSet presAssocID="{84AED5A8-A335-478F-A9DE-72728B168055}" presName="Name9" presStyleLbl="parChTrans1D2" presStyleIdx="0" presStyleCnt="4"/>
      <dgm:spPr/>
      <dgm:t>
        <a:bodyPr/>
        <a:lstStyle/>
        <a:p>
          <a:endParaRPr lang="en-US"/>
        </a:p>
      </dgm:t>
    </dgm:pt>
    <dgm:pt modelId="{6B9002C6-F26A-48DC-B65E-A72DB4FBC41D}" type="pres">
      <dgm:prSet presAssocID="{84AED5A8-A335-478F-A9DE-72728B168055}" presName="connTx" presStyleLbl="parChTrans1D2" presStyleIdx="0" presStyleCnt="4"/>
      <dgm:spPr/>
      <dgm:t>
        <a:bodyPr/>
        <a:lstStyle/>
        <a:p>
          <a:endParaRPr lang="en-US"/>
        </a:p>
      </dgm:t>
    </dgm:pt>
    <dgm:pt modelId="{E2347FF1-890C-4FB0-9035-52386E0DEE2D}" type="pres">
      <dgm:prSet presAssocID="{F914DC3B-CC7A-4706-868B-387CA1AEEA22}" presName="node" presStyleLbl="node1" presStyleIdx="0" presStyleCnt="4">
        <dgm:presLayoutVars>
          <dgm:bulletEnabled val="1"/>
        </dgm:presLayoutVars>
      </dgm:prSet>
      <dgm:spPr/>
      <dgm:t>
        <a:bodyPr/>
        <a:lstStyle/>
        <a:p>
          <a:endParaRPr lang="en-US"/>
        </a:p>
      </dgm:t>
    </dgm:pt>
    <dgm:pt modelId="{040E2BE3-CD58-4AF7-B955-242AFA5CD8F8}" type="pres">
      <dgm:prSet presAssocID="{DDE49F3F-735A-43A7-8EA1-B341C3693148}" presName="Name9" presStyleLbl="parChTrans1D2" presStyleIdx="1" presStyleCnt="4"/>
      <dgm:spPr/>
      <dgm:t>
        <a:bodyPr/>
        <a:lstStyle/>
        <a:p>
          <a:endParaRPr lang="en-US"/>
        </a:p>
      </dgm:t>
    </dgm:pt>
    <dgm:pt modelId="{DB05B6B6-11AF-4AD7-8A6D-FACD8DB0CFFC}" type="pres">
      <dgm:prSet presAssocID="{DDE49F3F-735A-43A7-8EA1-B341C3693148}" presName="connTx" presStyleLbl="parChTrans1D2" presStyleIdx="1" presStyleCnt="4"/>
      <dgm:spPr/>
      <dgm:t>
        <a:bodyPr/>
        <a:lstStyle/>
        <a:p>
          <a:endParaRPr lang="en-US"/>
        </a:p>
      </dgm:t>
    </dgm:pt>
    <dgm:pt modelId="{9277BC1A-AF90-4F36-955A-FC42DDB450A4}" type="pres">
      <dgm:prSet presAssocID="{C4961699-D3EA-4B22-A8BD-7A5442A623EC}" presName="node" presStyleLbl="node1" presStyleIdx="1" presStyleCnt="4">
        <dgm:presLayoutVars>
          <dgm:bulletEnabled val="1"/>
        </dgm:presLayoutVars>
      </dgm:prSet>
      <dgm:spPr/>
      <dgm:t>
        <a:bodyPr/>
        <a:lstStyle/>
        <a:p>
          <a:endParaRPr lang="en-US"/>
        </a:p>
      </dgm:t>
    </dgm:pt>
    <dgm:pt modelId="{F3CE2157-205F-4EAB-83CB-1356709ECD8E}" type="pres">
      <dgm:prSet presAssocID="{6AC74F44-17AD-4513-AB79-D092EEB8C35A}" presName="Name9" presStyleLbl="parChTrans1D2" presStyleIdx="2" presStyleCnt="4"/>
      <dgm:spPr/>
      <dgm:t>
        <a:bodyPr/>
        <a:lstStyle/>
        <a:p>
          <a:endParaRPr lang="en-US"/>
        </a:p>
      </dgm:t>
    </dgm:pt>
    <dgm:pt modelId="{91FFAF08-9C66-49C0-81C6-2298E69EA111}" type="pres">
      <dgm:prSet presAssocID="{6AC74F44-17AD-4513-AB79-D092EEB8C35A}" presName="connTx" presStyleLbl="parChTrans1D2" presStyleIdx="2" presStyleCnt="4"/>
      <dgm:spPr/>
      <dgm:t>
        <a:bodyPr/>
        <a:lstStyle/>
        <a:p>
          <a:endParaRPr lang="en-US"/>
        </a:p>
      </dgm:t>
    </dgm:pt>
    <dgm:pt modelId="{56997029-0D19-45BE-B855-76776C93D56E}" type="pres">
      <dgm:prSet presAssocID="{B3AE441F-B2F6-46C2-9221-22A50BD3362E}" presName="node" presStyleLbl="node1" presStyleIdx="2" presStyleCnt="4">
        <dgm:presLayoutVars>
          <dgm:bulletEnabled val="1"/>
        </dgm:presLayoutVars>
      </dgm:prSet>
      <dgm:spPr/>
      <dgm:t>
        <a:bodyPr/>
        <a:lstStyle/>
        <a:p>
          <a:endParaRPr lang="en-US"/>
        </a:p>
      </dgm:t>
    </dgm:pt>
    <dgm:pt modelId="{EFA20ABD-7BE1-4CD1-8314-3E318E713DB4}" type="pres">
      <dgm:prSet presAssocID="{3C001DE8-04E3-40F2-821E-2B9153B54A4B}" presName="Name9" presStyleLbl="parChTrans1D2" presStyleIdx="3" presStyleCnt="4"/>
      <dgm:spPr/>
      <dgm:t>
        <a:bodyPr/>
        <a:lstStyle/>
        <a:p>
          <a:endParaRPr lang="en-US"/>
        </a:p>
      </dgm:t>
    </dgm:pt>
    <dgm:pt modelId="{6FC88E06-AB81-465B-AD98-67C9B3D2FD8C}" type="pres">
      <dgm:prSet presAssocID="{3C001DE8-04E3-40F2-821E-2B9153B54A4B}" presName="connTx" presStyleLbl="parChTrans1D2" presStyleIdx="3" presStyleCnt="4"/>
      <dgm:spPr/>
      <dgm:t>
        <a:bodyPr/>
        <a:lstStyle/>
        <a:p>
          <a:endParaRPr lang="en-US"/>
        </a:p>
      </dgm:t>
    </dgm:pt>
    <dgm:pt modelId="{0F065989-102C-42BF-81FE-B7E0014BE42E}" type="pres">
      <dgm:prSet presAssocID="{2E882AEA-3D17-45EC-B69D-4EAD9375B5C9}" presName="node" presStyleLbl="node1" presStyleIdx="3" presStyleCnt="4">
        <dgm:presLayoutVars>
          <dgm:bulletEnabled val="1"/>
        </dgm:presLayoutVars>
      </dgm:prSet>
      <dgm:spPr/>
      <dgm:t>
        <a:bodyPr/>
        <a:lstStyle/>
        <a:p>
          <a:endParaRPr lang="en-US"/>
        </a:p>
      </dgm:t>
    </dgm:pt>
  </dgm:ptLst>
  <dgm:cxnLst>
    <dgm:cxn modelId="{01FF9DB6-3C8C-4460-8F57-400D6FA951A4}" type="presOf" srcId="{2E882AEA-3D17-45EC-B69D-4EAD9375B5C9}" destId="{0F065989-102C-42BF-81FE-B7E0014BE42E}" srcOrd="0" destOrd="0" presId="urn:microsoft.com/office/officeart/2005/8/layout/radial1"/>
    <dgm:cxn modelId="{270159EC-DFAF-49D4-8D7C-612998A585DB}" type="presOf" srcId="{3C001DE8-04E3-40F2-821E-2B9153B54A4B}" destId="{EFA20ABD-7BE1-4CD1-8314-3E318E713DB4}" srcOrd="0" destOrd="0" presId="urn:microsoft.com/office/officeart/2005/8/layout/radial1"/>
    <dgm:cxn modelId="{3462D26B-2AB4-416B-A8A9-213B2796FC6C}" srcId="{8C3FF8AF-4B07-49C9-9C3E-0E6F10156B50}" destId="{33CD3F77-80B9-4A56-B288-14F4307024E2}" srcOrd="0" destOrd="0" parTransId="{51BAF51B-36D7-4E41-B07D-52E0CF958DB8}" sibTransId="{955F9661-EEFD-4088-AC70-D83DD3B4F5CD}"/>
    <dgm:cxn modelId="{A7484140-403A-4B91-B864-796C11FA5CC8}" srcId="{33CD3F77-80B9-4A56-B288-14F4307024E2}" destId="{F914DC3B-CC7A-4706-868B-387CA1AEEA22}" srcOrd="0" destOrd="0" parTransId="{84AED5A8-A335-478F-A9DE-72728B168055}" sibTransId="{BFDDD2D1-8892-46F2-B207-BEF07A2D50B9}"/>
    <dgm:cxn modelId="{822C5C98-3D86-43D3-A722-DB17E9FD4D74}" srcId="{33CD3F77-80B9-4A56-B288-14F4307024E2}" destId="{2E882AEA-3D17-45EC-B69D-4EAD9375B5C9}" srcOrd="3" destOrd="0" parTransId="{3C001DE8-04E3-40F2-821E-2B9153B54A4B}" sibTransId="{75532F72-C31B-48C2-924C-0E3FFA65DCE6}"/>
    <dgm:cxn modelId="{44A1BA97-5B52-47D6-B2D1-F7791C363EE9}" type="presOf" srcId="{C4961699-D3EA-4B22-A8BD-7A5442A623EC}" destId="{9277BC1A-AF90-4F36-955A-FC42DDB450A4}" srcOrd="0" destOrd="0" presId="urn:microsoft.com/office/officeart/2005/8/layout/radial1"/>
    <dgm:cxn modelId="{63372046-C4F3-4C9F-A0E3-BBFA49F810FE}" type="presOf" srcId="{6AC74F44-17AD-4513-AB79-D092EEB8C35A}" destId="{F3CE2157-205F-4EAB-83CB-1356709ECD8E}" srcOrd="0" destOrd="0" presId="urn:microsoft.com/office/officeart/2005/8/layout/radial1"/>
    <dgm:cxn modelId="{90AFE01B-40DE-4576-A63C-A13C67F75382}" type="presOf" srcId="{B3AE441F-B2F6-46C2-9221-22A50BD3362E}" destId="{56997029-0D19-45BE-B855-76776C93D56E}" srcOrd="0" destOrd="0" presId="urn:microsoft.com/office/officeart/2005/8/layout/radial1"/>
    <dgm:cxn modelId="{68372072-160C-4A07-89B9-14E795E391AF}" type="presOf" srcId="{3C001DE8-04E3-40F2-821E-2B9153B54A4B}" destId="{6FC88E06-AB81-465B-AD98-67C9B3D2FD8C}" srcOrd="1" destOrd="0" presId="urn:microsoft.com/office/officeart/2005/8/layout/radial1"/>
    <dgm:cxn modelId="{F03238FA-E25B-4D87-B493-CB2AF981DE1B}" type="presOf" srcId="{DDE49F3F-735A-43A7-8EA1-B341C3693148}" destId="{DB05B6B6-11AF-4AD7-8A6D-FACD8DB0CFFC}" srcOrd="1" destOrd="0" presId="urn:microsoft.com/office/officeart/2005/8/layout/radial1"/>
    <dgm:cxn modelId="{AFD3AB9A-6CAF-45CB-BB12-E5F979F7D157}" srcId="{33CD3F77-80B9-4A56-B288-14F4307024E2}" destId="{B3AE441F-B2F6-46C2-9221-22A50BD3362E}" srcOrd="2" destOrd="0" parTransId="{6AC74F44-17AD-4513-AB79-D092EEB8C35A}" sibTransId="{118ADAEB-9C03-4EFC-AFA0-F0B3FF970526}"/>
    <dgm:cxn modelId="{71E2F727-2482-40DD-AF82-01E2F9593703}" type="presOf" srcId="{33CD3F77-80B9-4A56-B288-14F4307024E2}" destId="{B72A1651-F49D-41B8-8809-62778CF6C2C8}" srcOrd="0" destOrd="0" presId="urn:microsoft.com/office/officeart/2005/8/layout/radial1"/>
    <dgm:cxn modelId="{9F1DD2BA-4089-41C0-9754-AEFC526DCE18}" srcId="{33CD3F77-80B9-4A56-B288-14F4307024E2}" destId="{C4961699-D3EA-4B22-A8BD-7A5442A623EC}" srcOrd="1" destOrd="0" parTransId="{DDE49F3F-735A-43A7-8EA1-B341C3693148}" sibTransId="{5FA7AFEC-F731-479D-B4C2-73A8512BC1D6}"/>
    <dgm:cxn modelId="{0251D0BA-2571-47EA-AA92-64502196B1B4}" type="presOf" srcId="{F914DC3B-CC7A-4706-868B-387CA1AEEA22}" destId="{E2347FF1-890C-4FB0-9035-52386E0DEE2D}" srcOrd="0" destOrd="0" presId="urn:microsoft.com/office/officeart/2005/8/layout/radial1"/>
    <dgm:cxn modelId="{1A16739A-C541-4388-B485-F19F0B7F1673}" type="presOf" srcId="{8C3FF8AF-4B07-49C9-9C3E-0E6F10156B50}" destId="{76F03FEB-E1FB-4C87-9E43-900D6336E08D}" srcOrd="0" destOrd="0" presId="urn:microsoft.com/office/officeart/2005/8/layout/radial1"/>
    <dgm:cxn modelId="{22621817-5691-4353-8608-345AB5871635}" type="presOf" srcId="{84AED5A8-A335-478F-A9DE-72728B168055}" destId="{6B9002C6-F26A-48DC-B65E-A72DB4FBC41D}" srcOrd="1" destOrd="0" presId="urn:microsoft.com/office/officeart/2005/8/layout/radial1"/>
    <dgm:cxn modelId="{50A95EDF-FCE7-4DA0-99AE-BDC357F8F6F7}" type="presOf" srcId="{84AED5A8-A335-478F-A9DE-72728B168055}" destId="{1A676FD0-F65B-489E-9964-4B48B1C03F32}" srcOrd="0" destOrd="0" presId="urn:microsoft.com/office/officeart/2005/8/layout/radial1"/>
    <dgm:cxn modelId="{DEAADA3B-A386-4E69-90E9-7F51A7BF6479}" type="presOf" srcId="{DDE49F3F-735A-43A7-8EA1-B341C3693148}" destId="{040E2BE3-CD58-4AF7-B955-242AFA5CD8F8}" srcOrd="0" destOrd="0" presId="urn:microsoft.com/office/officeart/2005/8/layout/radial1"/>
    <dgm:cxn modelId="{C981D5A0-E113-4B78-9F03-94D969FB558D}" type="presOf" srcId="{6AC74F44-17AD-4513-AB79-D092EEB8C35A}" destId="{91FFAF08-9C66-49C0-81C6-2298E69EA111}" srcOrd="1" destOrd="0" presId="urn:microsoft.com/office/officeart/2005/8/layout/radial1"/>
    <dgm:cxn modelId="{BC2D2E7E-6EDE-4505-9725-26E84630B13E}" type="presParOf" srcId="{76F03FEB-E1FB-4C87-9E43-900D6336E08D}" destId="{B72A1651-F49D-41B8-8809-62778CF6C2C8}" srcOrd="0" destOrd="0" presId="urn:microsoft.com/office/officeart/2005/8/layout/radial1"/>
    <dgm:cxn modelId="{629F9CD5-BD82-4180-A51C-A3511C9175CD}" type="presParOf" srcId="{76F03FEB-E1FB-4C87-9E43-900D6336E08D}" destId="{1A676FD0-F65B-489E-9964-4B48B1C03F32}" srcOrd="1" destOrd="0" presId="urn:microsoft.com/office/officeart/2005/8/layout/radial1"/>
    <dgm:cxn modelId="{86717F5F-7240-49DC-9D42-1109DCAC7DA5}" type="presParOf" srcId="{1A676FD0-F65B-489E-9964-4B48B1C03F32}" destId="{6B9002C6-F26A-48DC-B65E-A72DB4FBC41D}" srcOrd="0" destOrd="0" presId="urn:microsoft.com/office/officeart/2005/8/layout/radial1"/>
    <dgm:cxn modelId="{20311E68-F2D6-41F1-B07F-A963FF2734AC}" type="presParOf" srcId="{76F03FEB-E1FB-4C87-9E43-900D6336E08D}" destId="{E2347FF1-890C-4FB0-9035-52386E0DEE2D}" srcOrd="2" destOrd="0" presId="urn:microsoft.com/office/officeart/2005/8/layout/radial1"/>
    <dgm:cxn modelId="{13817733-A349-44DD-A86E-AFD79572B7F7}" type="presParOf" srcId="{76F03FEB-E1FB-4C87-9E43-900D6336E08D}" destId="{040E2BE3-CD58-4AF7-B955-242AFA5CD8F8}" srcOrd="3" destOrd="0" presId="urn:microsoft.com/office/officeart/2005/8/layout/radial1"/>
    <dgm:cxn modelId="{4574ED1F-C6DD-4BAF-BC4B-520E49D2D5DA}" type="presParOf" srcId="{040E2BE3-CD58-4AF7-B955-242AFA5CD8F8}" destId="{DB05B6B6-11AF-4AD7-8A6D-FACD8DB0CFFC}" srcOrd="0" destOrd="0" presId="urn:microsoft.com/office/officeart/2005/8/layout/radial1"/>
    <dgm:cxn modelId="{6C861B22-9738-4908-A464-D7815B3B79ED}" type="presParOf" srcId="{76F03FEB-E1FB-4C87-9E43-900D6336E08D}" destId="{9277BC1A-AF90-4F36-955A-FC42DDB450A4}" srcOrd="4" destOrd="0" presId="urn:microsoft.com/office/officeart/2005/8/layout/radial1"/>
    <dgm:cxn modelId="{383F0F5B-8BBD-41D1-B202-A5A390DFD027}" type="presParOf" srcId="{76F03FEB-E1FB-4C87-9E43-900D6336E08D}" destId="{F3CE2157-205F-4EAB-83CB-1356709ECD8E}" srcOrd="5" destOrd="0" presId="urn:microsoft.com/office/officeart/2005/8/layout/radial1"/>
    <dgm:cxn modelId="{A1F4AC2F-87F7-47B5-84E2-074B8199D8C8}" type="presParOf" srcId="{F3CE2157-205F-4EAB-83CB-1356709ECD8E}" destId="{91FFAF08-9C66-49C0-81C6-2298E69EA111}" srcOrd="0" destOrd="0" presId="urn:microsoft.com/office/officeart/2005/8/layout/radial1"/>
    <dgm:cxn modelId="{3E5BCEC2-B7A6-4AC7-8513-37ADF50B52D8}" type="presParOf" srcId="{76F03FEB-E1FB-4C87-9E43-900D6336E08D}" destId="{56997029-0D19-45BE-B855-76776C93D56E}" srcOrd="6" destOrd="0" presId="urn:microsoft.com/office/officeart/2005/8/layout/radial1"/>
    <dgm:cxn modelId="{CEB2ABB4-F71F-4817-BD63-4B38F0CBD336}" type="presParOf" srcId="{76F03FEB-E1FB-4C87-9E43-900D6336E08D}" destId="{EFA20ABD-7BE1-4CD1-8314-3E318E713DB4}" srcOrd="7" destOrd="0" presId="urn:microsoft.com/office/officeart/2005/8/layout/radial1"/>
    <dgm:cxn modelId="{F584C248-1656-43F2-8E2C-9C98B71D51FD}" type="presParOf" srcId="{EFA20ABD-7BE1-4CD1-8314-3E318E713DB4}" destId="{6FC88E06-AB81-465B-AD98-67C9B3D2FD8C}" srcOrd="0" destOrd="0" presId="urn:microsoft.com/office/officeart/2005/8/layout/radial1"/>
    <dgm:cxn modelId="{50808418-1EE2-4FD8-95AB-EEDF3EFB335A}" type="presParOf" srcId="{76F03FEB-E1FB-4C87-9E43-900D6336E08D}" destId="{0F065989-102C-42BF-81FE-B7E0014BE42E}"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2A1651-F49D-41B8-8809-62778CF6C2C8}">
      <dsp:nvSpPr>
        <dsp:cNvPr id="0" name=""/>
        <dsp:cNvSpPr/>
      </dsp:nvSpPr>
      <dsp:spPr>
        <a:xfrm>
          <a:off x="1900649" y="1403857"/>
          <a:ext cx="1035843" cy="1035843"/>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Transportation</a:t>
          </a:r>
          <a:endParaRPr lang="en-US" sz="800" kern="1200" dirty="0"/>
        </a:p>
      </dsp:txBody>
      <dsp:txXfrm>
        <a:off x="1900649" y="1403857"/>
        <a:ext cx="1035843" cy="1035843"/>
      </dsp:txXfrm>
    </dsp:sp>
    <dsp:sp modelId="{1A676FD0-F65B-489E-9964-4B48B1C03F32}">
      <dsp:nvSpPr>
        <dsp:cNvPr id="0" name=""/>
        <dsp:cNvSpPr/>
      </dsp:nvSpPr>
      <dsp:spPr>
        <a:xfrm rot="16248620">
          <a:off x="2245369" y="1201695"/>
          <a:ext cx="366231" cy="38232"/>
        </a:xfrm>
        <a:custGeom>
          <a:avLst/>
          <a:gdLst/>
          <a:ahLst/>
          <a:cxnLst/>
          <a:rect l="0" t="0" r="0" b="0"/>
          <a:pathLst>
            <a:path>
              <a:moveTo>
                <a:pt x="0" y="19116"/>
              </a:moveTo>
              <a:lnTo>
                <a:pt x="366231" y="19116"/>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48620">
        <a:off x="2419329" y="1211655"/>
        <a:ext cx="18311" cy="18311"/>
      </dsp:txXfrm>
    </dsp:sp>
    <dsp:sp modelId="{E2347FF1-890C-4FB0-9035-52386E0DEE2D}">
      <dsp:nvSpPr>
        <dsp:cNvPr id="0" name=""/>
        <dsp:cNvSpPr/>
      </dsp:nvSpPr>
      <dsp:spPr>
        <a:xfrm>
          <a:off x="1920478" y="1921"/>
          <a:ext cx="1035843" cy="1035843"/>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Railroad</a:t>
          </a:r>
          <a:endParaRPr lang="en-US" sz="1300" kern="1200" dirty="0"/>
        </a:p>
      </dsp:txBody>
      <dsp:txXfrm>
        <a:off x="1920478" y="1921"/>
        <a:ext cx="1035843" cy="1035843"/>
      </dsp:txXfrm>
    </dsp:sp>
    <dsp:sp modelId="{040E2BE3-CD58-4AF7-B955-242AFA5CD8F8}">
      <dsp:nvSpPr>
        <dsp:cNvPr id="0" name=""/>
        <dsp:cNvSpPr/>
      </dsp:nvSpPr>
      <dsp:spPr>
        <a:xfrm rot="21462052">
          <a:off x="2935942" y="1875223"/>
          <a:ext cx="332142" cy="38232"/>
        </a:xfrm>
        <a:custGeom>
          <a:avLst/>
          <a:gdLst/>
          <a:ahLst/>
          <a:cxnLst/>
          <a:rect l="0" t="0" r="0" b="0"/>
          <a:pathLst>
            <a:path>
              <a:moveTo>
                <a:pt x="0" y="19116"/>
              </a:moveTo>
              <a:lnTo>
                <a:pt x="332142" y="19116"/>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462052">
        <a:off x="3093710" y="1886035"/>
        <a:ext cx="16607" cy="16607"/>
      </dsp:txXfrm>
    </dsp:sp>
    <dsp:sp modelId="{9277BC1A-AF90-4F36-955A-FC42DDB450A4}">
      <dsp:nvSpPr>
        <dsp:cNvPr id="0" name=""/>
        <dsp:cNvSpPr/>
      </dsp:nvSpPr>
      <dsp:spPr>
        <a:xfrm>
          <a:off x="3267534" y="1348978"/>
          <a:ext cx="1035843" cy="1035843"/>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Auto</a:t>
          </a:r>
          <a:endParaRPr lang="en-US" sz="1300" kern="1200" dirty="0"/>
        </a:p>
      </dsp:txBody>
      <dsp:txXfrm>
        <a:off x="3267534" y="1348978"/>
        <a:ext cx="1035843" cy="1035843"/>
      </dsp:txXfrm>
    </dsp:sp>
    <dsp:sp modelId="{F3CE2157-205F-4EAB-83CB-1356709ECD8E}">
      <dsp:nvSpPr>
        <dsp:cNvPr id="0" name=""/>
        <dsp:cNvSpPr/>
      </dsp:nvSpPr>
      <dsp:spPr>
        <a:xfrm rot="5347251">
          <a:off x="2300242" y="2548751"/>
          <a:ext cx="256485" cy="38232"/>
        </a:xfrm>
        <a:custGeom>
          <a:avLst/>
          <a:gdLst/>
          <a:ahLst/>
          <a:cxnLst/>
          <a:rect l="0" t="0" r="0" b="0"/>
          <a:pathLst>
            <a:path>
              <a:moveTo>
                <a:pt x="0" y="19116"/>
              </a:moveTo>
              <a:lnTo>
                <a:pt x="256485" y="19116"/>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347251">
        <a:off x="2422073" y="2561455"/>
        <a:ext cx="12824" cy="12824"/>
      </dsp:txXfrm>
    </dsp:sp>
    <dsp:sp modelId="{56997029-0D19-45BE-B855-76776C93D56E}">
      <dsp:nvSpPr>
        <dsp:cNvPr id="0" name=""/>
        <dsp:cNvSpPr/>
      </dsp:nvSpPr>
      <dsp:spPr>
        <a:xfrm>
          <a:off x="1920478" y="2696034"/>
          <a:ext cx="1035843" cy="1035843"/>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Shipping</a:t>
          </a:r>
          <a:endParaRPr lang="en-US" sz="1300" kern="1200" dirty="0"/>
        </a:p>
      </dsp:txBody>
      <dsp:txXfrm>
        <a:off x="1920478" y="2696034"/>
        <a:ext cx="1035843" cy="1035843"/>
      </dsp:txXfrm>
    </dsp:sp>
    <dsp:sp modelId="{EFA20ABD-7BE1-4CD1-8314-3E318E713DB4}">
      <dsp:nvSpPr>
        <dsp:cNvPr id="0" name=""/>
        <dsp:cNvSpPr/>
      </dsp:nvSpPr>
      <dsp:spPr>
        <a:xfrm rot="10942065">
          <a:off x="1608698" y="1875223"/>
          <a:ext cx="292518" cy="38232"/>
        </a:xfrm>
        <a:custGeom>
          <a:avLst/>
          <a:gdLst/>
          <a:ahLst/>
          <a:cxnLst/>
          <a:rect l="0" t="0" r="0" b="0"/>
          <a:pathLst>
            <a:path>
              <a:moveTo>
                <a:pt x="0" y="19116"/>
              </a:moveTo>
              <a:lnTo>
                <a:pt x="292518" y="19116"/>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942065">
        <a:off x="1747644" y="1887026"/>
        <a:ext cx="14625" cy="14625"/>
      </dsp:txXfrm>
    </dsp:sp>
    <dsp:sp modelId="{0F065989-102C-42BF-81FE-B7E0014BE42E}">
      <dsp:nvSpPr>
        <dsp:cNvPr id="0" name=""/>
        <dsp:cNvSpPr/>
      </dsp:nvSpPr>
      <dsp:spPr>
        <a:xfrm>
          <a:off x="573421" y="1348978"/>
          <a:ext cx="1035843" cy="1035843"/>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Horse and Carriage</a:t>
          </a:r>
        </a:p>
      </dsp:txBody>
      <dsp:txXfrm>
        <a:off x="573421" y="1348978"/>
        <a:ext cx="1035843" cy="103584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270F8-BE6D-4EBB-A8A7-5CBEF805567D}" type="datetimeFigureOut">
              <a:rPr lang="en-US" smtClean="0"/>
              <a:pPr/>
              <a:t>2/23/2010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E11A9D-5CE8-47B3-B839-5668BBF707F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Guided</a:t>
            </a:r>
            <a:r>
              <a:rPr lang="en-US" baseline="0" dirty="0" smtClean="0"/>
              <a:t> questions:  What are you looking for?  What sources might have that type of information?  What would you expect to find in these sources?  </a:t>
            </a:r>
          </a:p>
        </p:txBody>
      </p:sp>
      <p:sp>
        <p:nvSpPr>
          <p:cNvPr id="4" name="Slide Number Placeholder 3"/>
          <p:cNvSpPr>
            <a:spLocks noGrp="1"/>
          </p:cNvSpPr>
          <p:nvPr>
            <p:ph type="sldNum" sz="quarter" idx="10"/>
          </p:nvPr>
        </p:nvSpPr>
        <p:spPr/>
        <p:txBody>
          <a:bodyPr/>
          <a:lstStyle/>
          <a:p>
            <a:fld id="{44E11A9D-5CE8-47B3-B839-5668BBF707F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B97AF72-EC0A-44B3-9C2B-88D3D8736694}" type="datetimeFigureOut">
              <a:rPr lang="en-US" smtClean="0"/>
              <a:pPr/>
              <a:t>2/23/2010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F083935-0019-48F1-A200-7EB2FC63FE3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97AF72-EC0A-44B3-9C2B-88D3D8736694}"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97AF72-EC0A-44B3-9C2B-88D3D8736694}"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97AF72-EC0A-44B3-9C2B-88D3D8736694}"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B97AF72-EC0A-44B3-9C2B-88D3D8736694}"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F083935-0019-48F1-A200-7EB2FC63FE3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97AF72-EC0A-44B3-9C2B-88D3D8736694}" type="datetimeFigureOut">
              <a:rPr lang="en-US" smtClean="0"/>
              <a:pPr/>
              <a:t>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B97AF72-EC0A-44B3-9C2B-88D3D8736694}" type="datetimeFigureOut">
              <a:rPr lang="en-US" smtClean="0"/>
              <a:pPr/>
              <a:t>2/23/2010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B97AF72-EC0A-44B3-9C2B-88D3D8736694}" type="datetimeFigureOut">
              <a:rPr lang="en-US" smtClean="0"/>
              <a:pPr/>
              <a:t>2/23/2010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97AF72-EC0A-44B3-9C2B-88D3D8736694}" type="datetimeFigureOut">
              <a:rPr lang="en-US" smtClean="0"/>
              <a:pPr/>
              <a:t>2/23/2010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97AF72-EC0A-44B3-9C2B-88D3D8736694}" type="datetimeFigureOut">
              <a:rPr lang="en-US" smtClean="0"/>
              <a:pPr/>
              <a:t>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B97AF72-EC0A-44B3-9C2B-88D3D8736694}" type="datetimeFigureOut">
              <a:rPr lang="en-US" smtClean="0"/>
              <a:pPr/>
              <a:t>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935-0019-48F1-A200-7EB2FC63FE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B97AF72-EC0A-44B3-9C2B-88D3D8736694}" type="datetimeFigureOut">
              <a:rPr lang="en-US" smtClean="0"/>
              <a:pPr/>
              <a:t>2/23/2010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F083935-0019-48F1-A200-7EB2FC63FE3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pekinhigh.net/archive/2008-2009/vm2009/floorplan2009.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Pekin’s</a:t>
            </a:r>
            <a:r>
              <a:rPr lang="en-US" dirty="0" smtClean="0"/>
              <a:t> Voice:</a:t>
            </a:r>
            <a:br>
              <a:rPr lang="en-US" dirty="0" smtClean="0"/>
            </a:br>
            <a:r>
              <a:rPr lang="en-US" sz="3200" dirty="0" smtClean="0"/>
              <a:t>A </a:t>
            </a:r>
            <a:r>
              <a:rPr lang="en-US" sz="3200" dirty="0"/>
              <a:t>S</a:t>
            </a:r>
            <a:r>
              <a:rPr lang="en-US" sz="3200" dirty="0" smtClean="0"/>
              <a:t>tudy of the History of </a:t>
            </a:r>
            <a:r>
              <a:rPr lang="en-US" sz="3200" dirty="0" err="1" smtClean="0"/>
              <a:t>Pekin</a:t>
            </a:r>
            <a:endParaRPr lang="en-US" dirty="0"/>
          </a:p>
        </p:txBody>
      </p:sp>
      <p:sp>
        <p:nvSpPr>
          <p:cNvPr id="3" name="Subtitle 2"/>
          <p:cNvSpPr>
            <a:spLocks noGrp="1"/>
          </p:cNvSpPr>
          <p:nvPr>
            <p:ph type="subTitle" idx="1"/>
          </p:nvPr>
        </p:nvSpPr>
        <p:spPr/>
        <p:txBody>
          <a:bodyPr/>
          <a:lstStyle/>
          <a:p>
            <a:r>
              <a:rPr lang="en-US" dirty="0" smtClean="0"/>
              <a:t>Tom Gross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and Access</a:t>
            </a:r>
            <a:endParaRPr lang="en-US" dirty="0"/>
          </a:p>
        </p:txBody>
      </p:sp>
      <p:sp>
        <p:nvSpPr>
          <p:cNvPr id="3" name="Content Placeholder 2"/>
          <p:cNvSpPr>
            <a:spLocks noGrp="1"/>
          </p:cNvSpPr>
          <p:nvPr>
            <p:ph idx="1"/>
          </p:nvPr>
        </p:nvSpPr>
        <p:spPr/>
        <p:txBody>
          <a:bodyPr/>
          <a:lstStyle/>
          <a:p>
            <a:r>
              <a:rPr lang="en-US" dirty="0" smtClean="0"/>
              <a:t>Special Collections</a:t>
            </a:r>
          </a:p>
          <a:p>
            <a:r>
              <a:rPr lang="en-US" dirty="0" smtClean="0"/>
              <a:t>Pulled in advance</a:t>
            </a:r>
          </a:p>
          <a:p>
            <a:r>
              <a:rPr lang="en-US" dirty="0" smtClean="0"/>
              <a:t>Historical Society collection</a:t>
            </a:r>
            <a:endParaRPr lang="en-US" dirty="0"/>
          </a:p>
        </p:txBody>
      </p:sp>
      <p:pic>
        <p:nvPicPr>
          <p:cNvPr id="4" name="Picture 3" descr="DSC01969.JPG"/>
          <p:cNvPicPr>
            <a:picLocks noChangeAspect="1"/>
          </p:cNvPicPr>
          <p:nvPr/>
        </p:nvPicPr>
        <p:blipFill>
          <a:blip r:embed="rId2" cstate="print"/>
          <a:stretch>
            <a:fillRect/>
          </a:stretch>
        </p:blipFill>
        <p:spPr>
          <a:xfrm>
            <a:off x="4343400" y="3257550"/>
            <a:ext cx="4800600" cy="36004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Information</a:t>
            </a:r>
            <a:endParaRPr lang="en-US" dirty="0"/>
          </a:p>
        </p:txBody>
      </p:sp>
      <p:sp>
        <p:nvSpPr>
          <p:cNvPr id="3" name="Content Placeholder 2"/>
          <p:cNvSpPr>
            <a:spLocks noGrp="1"/>
          </p:cNvSpPr>
          <p:nvPr>
            <p:ph idx="1"/>
          </p:nvPr>
        </p:nvSpPr>
        <p:spPr/>
        <p:txBody>
          <a:bodyPr/>
          <a:lstStyle/>
          <a:p>
            <a:r>
              <a:rPr lang="en-US" dirty="0" smtClean="0"/>
              <a:t>Teacher lead mini lessons: paraphrasing (plagiarism), citing sources, RLVT</a:t>
            </a:r>
          </a:p>
          <a:p>
            <a:pPr>
              <a:buNone/>
            </a:pPr>
            <a:endParaRPr lang="en-US" dirty="0" smtClean="0"/>
          </a:p>
          <a:p>
            <a:r>
              <a:rPr lang="en-US" dirty="0" smtClean="0"/>
              <a:t>Individual work to find, choose and organize sub topics</a:t>
            </a:r>
          </a:p>
          <a:p>
            <a:pPr>
              <a:buNone/>
            </a:pPr>
            <a:endParaRPr lang="en-US" dirty="0" smtClean="0"/>
          </a:p>
          <a:p>
            <a:r>
              <a:rPr lang="en-US" dirty="0" smtClean="0"/>
              <a:t>Group work to evaluate information (rubric), determine usefulness, connectivity to other sub topics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a:t>
            </a:r>
            <a:endParaRPr lang="en-US" dirty="0"/>
          </a:p>
        </p:txBody>
      </p:sp>
      <p:sp>
        <p:nvSpPr>
          <p:cNvPr id="3" name="Content Placeholder 2"/>
          <p:cNvSpPr>
            <a:spLocks noGrp="1"/>
          </p:cNvSpPr>
          <p:nvPr>
            <p:ph idx="1"/>
          </p:nvPr>
        </p:nvSpPr>
        <p:spPr>
          <a:xfrm>
            <a:off x="457200" y="1600200"/>
            <a:ext cx="8229600" cy="4709160"/>
          </a:xfrm>
        </p:spPr>
        <p:txBody>
          <a:bodyPr/>
          <a:lstStyle/>
          <a:p>
            <a:r>
              <a:rPr lang="en-US" dirty="0" smtClean="0"/>
              <a:t>Dreamweaver Website</a:t>
            </a:r>
          </a:p>
          <a:p>
            <a:pPr lvl="1"/>
            <a:r>
              <a:rPr lang="en-US" dirty="0" smtClean="0"/>
              <a:t>Tech coordinator training w/ teacher assistance</a:t>
            </a:r>
          </a:p>
          <a:p>
            <a:pPr lvl="1"/>
            <a:r>
              <a:rPr lang="en-US" dirty="0" smtClean="0">
                <a:hlinkClick r:id="rId2"/>
              </a:rPr>
              <a:t>2009 Museum Rooms</a:t>
            </a:r>
            <a:endParaRPr lang="en-US" dirty="0" smtClean="0"/>
          </a:p>
          <a:p>
            <a:r>
              <a:rPr lang="en-US" dirty="0" smtClean="0"/>
              <a:t>“Rooms”</a:t>
            </a:r>
          </a:p>
          <a:p>
            <a:r>
              <a:rPr lang="en-US" dirty="0" smtClean="0"/>
              <a:t>Scripts</a:t>
            </a:r>
          </a:p>
          <a:p>
            <a:r>
              <a:rPr lang="en-US" dirty="0" smtClean="0"/>
              <a:t>Presentations</a:t>
            </a:r>
          </a:p>
        </p:txBody>
      </p:sp>
      <p:pic>
        <p:nvPicPr>
          <p:cNvPr id="4" name="Picture 3" descr="DSC02005.JPG"/>
          <p:cNvPicPr>
            <a:picLocks noChangeAspect="1"/>
          </p:cNvPicPr>
          <p:nvPr/>
        </p:nvPicPr>
        <p:blipFill>
          <a:blip r:embed="rId3" cstate="print"/>
          <a:stretch>
            <a:fillRect/>
          </a:stretch>
        </p:blipFill>
        <p:spPr>
          <a:xfrm>
            <a:off x="4114800" y="3086100"/>
            <a:ext cx="5029200" cy="37719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Daily Report Sheets</a:t>
            </a:r>
          </a:p>
          <a:p>
            <a:r>
              <a:rPr lang="en-US" dirty="0" smtClean="0"/>
              <a:t>Group Self Evaluation using rubric</a:t>
            </a:r>
          </a:p>
          <a:p>
            <a:r>
              <a:rPr lang="en-US" dirty="0" smtClean="0"/>
              <a:t>Peer Evaluation Sheets (post project)</a:t>
            </a:r>
          </a:p>
          <a:p>
            <a:r>
              <a:rPr lang="en-US" dirty="0" smtClean="0"/>
              <a:t>Teacher Evaluation using rubric</a:t>
            </a:r>
            <a:endParaRPr lang="en-US" dirty="0"/>
          </a:p>
        </p:txBody>
      </p:sp>
      <p:pic>
        <p:nvPicPr>
          <p:cNvPr id="4" name="Picture 3" descr="Copy of DSC_0024.JPG"/>
          <p:cNvPicPr>
            <a:picLocks noChangeAspect="1"/>
          </p:cNvPicPr>
          <p:nvPr/>
        </p:nvPicPr>
        <p:blipFill>
          <a:blip r:embed="rId2" cstate="print"/>
          <a:stretch>
            <a:fillRect/>
          </a:stretch>
        </p:blipFill>
        <p:spPr>
          <a:xfrm>
            <a:off x="4343400" y="3666112"/>
            <a:ext cx="4800600" cy="319188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American Studies </a:t>
            </a:r>
          </a:p>
          <a:p>
            <a:r>
              <a:rPr lang="en-US" i="1" dirty="0" smtClean="0"/>
              <a:t>Our Town</a:t>
            </a:r>
          </a:p>
          <a:p>
            <a:r>
              <a:rPr lang="en-US" dirty="0" smtClean="0"/>
              <a:t>Turn of the Century</a:t>
            </a:r>
          </a:p>
          <a:p>
            <a:r>
              <a:rPr lang="en-US" dirty="0" err="1" smtClean="0"/>
              <a:t>Pekin</a:t>
            </a:r>
            <a:r>
              <a:rPr lang="en-US" dirty="0" smtClean="0"/>
              <a:t> History Project</a:t>
            </a:r>
          </a:p>
          <a:p>
            <a:r>
              <a:rPr lang="en-US" dirty="0" smtClean="0"/>
              <a:t>Redesign</a:t>
            </a:r>
            <a:endParaRPr lang="en-US" dirty="0"/>
          </a:p>
        </p:txBody>
      </p:sp>
      <p:pic>
        <p:nvPicPr>
          <p:cNvPr id="4" name="Picture 3" descr="DSC02649.JPG"/>
          <p:cNvPicPr>
            <a:picLocks noChangeAspect="1"/>
          </p:cNvPicPr>
          <p:nvPr/>
        </p:nvPicPr>
        <p:blipFill>
          <a:blip r:embed="rId2" cstate="print"/>
          <a:stretch>
            <a:fillRect/>
          </a:stretch>
        </p:blipFill>
        <p:spPr>
          <a:xfrm>
            <a:off x="4699000" y="1676400"/>
            <a:ext cx="4445000" cy="33337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Create a research plan</a:t>
            </a:r>
          </a:p>
          <a:p>
            <a:r>
              <a:rPr lang="en-US" dirty="0" smtClean="0"/>
              <a:t>Find information within sources</a:t>
            </a:r>
          </a:p>
          <a:p>
            <a:r>
              <a:rPr lang="en-US" dirty="0" smtClean="0"/>
              <a:t>Analyze information</a:t>
            </a:r>
          </a:p>
          <a:p>
            <a:r>
              <a:rPr lang="en-US" dirty="0" smtClean="0"/>
              <a:t>Organize information</a:t>
            </a:r>
          </a:p>
          <a:p>
            <a:r>
              <a:rPr lang="en-US" dirty="0" smtClean="0"/>
              <a:t>Create a presentation to fit assignment formats</a:t>
            </a:r>
          </a:p>
          <a:p>
            <a:r>
              <a:rPr lang="en-US" dirty="0" smtClean="0"/>
              <a:t>P</a:t>
            </a:r>
            <a:r>
              <a:rPr lang="en-US" dirty="0" smtClean="0"/>
              <a:t>resent information using technology and role playing</a:t>
            </a:r>
            <a:endParaRPr lang="en-US" dirty="0" smtClean="0"/>
          </a:p>
          <a:p>
            <a:r>
              <a:rPr lang="en-US" dirty="0" smtClean="0"/>
              <a:t>Evaluate work completed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Illinois State Standards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State Goal 5 :  </a:t>
            </a:r>
            <a:r>
              <a:rPr lang="en-US" b="1" dirty="0" smtClean="0"/>
              <a:t>:  </a:t>
            </a:r>
            <a:r>
              <a:rPr lang="en-US" dirty="0" smtClean="0"/>
              <a:t>Use the language arts to acquire, assess and communicate information</a:t>
            </a:r>
            <a:r>
              <a:rPr lang="en-US" dirty="0" smtClean="0"/>
              <a:t>.</a:t>
            </a:r>
          </a:p>
          <a:p>
            <a:pPr>
              <a:buNone/>
            </a:pPr>
            <a:endParaRPr lang="en-US" dirty="0" smtClean="0"/>
          </a:p>
          <a:p>
            <a:pPr>
              <a:buNone/>
            </a:pPr>
            <a:r>
              <a:rPr lang="en-US" dirty="0" smtClean="0"/>
              <a:t>	5A5a: Develop a research plan</a:t>
            </a:r>
          </a:p>
          <a:p>
            <a:pPr>
              <a:buNone/>
            </a:pPr>
            <a:r>
              <a:rPr lang="en-US" dirty="0" smtClean="0"/>
              <a:t>	</a:t>
            </a:r>
            <a:r>
              <a:rPr lang="en-US" dirty="0" smtClean="0"/>
              <a:t>5B5a: Evaluate, synthesize, present information</a:t>
            </a:r>
          </a:p>
          <a:p>
            <a:pPr>
              <a:buNone/>
            </a:pPr>
            <a:r>
              <a:rPr lang="en-US" dirty="0" smtClean="0"/>
              <a:t>	</a:t>
            </a:r>
            <a:r>
              <a:rPr lang="en-US" dirty="0" smtClean="0"/>
              <a:t>5B5b: Credit primary and secondary sources</a:t>
            </a:r>
          </a:p>
          <a:p>
            <a:pPr>
              <a:buNone/>
            </a:pPr>
            <a:r>
              <a:rPr lang="en-US" dirty="0" smtClean="0"/>
              <a:t>	</a:t>
            </a:r>
            <a:r>
              <a:rPr lang="en-US" dirty="0" smtClean="0"/>
              <a:t>5C5a: Use contemporary technology to create a 	       presentation</a:t>
            </a:r>
          </a:p>
          <a:p>
            <a:pPr>
              <a:buNone/>
            </a:pPr>
            <a:endParaRPr lang="en-US" dirty="0" smtClean="0"/>
          </a:p>
          <a:p>
            <a:pPr>
              <a:buNone/>
            </a:pPr>
            <a:endParaRPr lang="en-US" dirty="0" smtClean="0"/>
          </a:p>
          <a:p>
            <a:pPr>
              <a:buNone/>
            </a:pPr>
            <a:r>
              <a:rPr lang="en-US"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assignment</a:t>
            </a:r>
            <a:endParaRPr lang="en-US" dirty="0"/>
          </a:p>
        </p:txBody>
      </p:sp>
      <p:sp>
        <p:nvSpPr>
          <p:cNvPr id="6" name="Content Placeholder 5"/>
          <p:cNvSpPr>
            <a:spLocks noGrp="1"/>
          </p:cNvSpPr>
          <p:nvPr>
            <p:ph idx="1"/>
          </p:nvPr>
        </p:nvSpPr>
        <p:spPr/>
        <p:txBody>
          <a:bodyPr/>
          <a:lstStyle/>
          <a:p>
            <a:pPr>
              <a:buNone/>
            </a:pPr>
            <a:r>
              <a:rPr lang="en-US" dirty="0" smtClean="0"/>
              <a:t>As we continue our study of the American Voice, we will look at the history of </a:t>
            </a:r>
            <a:r>
              <a:rPr lang="en-US" dirty="0" err="1" smtClean="0"/>
              <a:t>Pekin</a:t>
            </a:r>
            <a:r>
              <a:rPr lang="en-US" dirty="0" smtClean="0"/>
              <a:t> to discover our local voice. This will be achieved through research of original documents, newspaper clippings, pictures, reference books, and pictures.  Once you have gathered and organized your information, your group will create an online virtual museum using Dreamweaver software.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Assignment</a:t>
            </a:r>
            <a:endParaRPr lang="en-US" dirty="0"/>
          </a:p>
        </p:txBody>
      </p:sp>
      <p:sp>
        <p:nvSpPr>
          <p:cNvPr id="3" name="Content Placeholder 2"/>
          <p:cNvSpPr>
            <a:spLocks noGrp="1"/>
          </p:cNvSpPr>
          <p:nvPr>
            <p:ph idx="1"/>
          </p:nvPr>
        </p:nvSpPr>
        <p:spPr/>
        <p:txBody>
          <a:bodyPr/>
          <a:lstStyle/>
          <a:p>
            <a:pPr>
              <a:buNone/>
            </a:pPr>
            <a:r>
              <a:rPr lang="en-US" dirty="0" smtClean="0"/>
              <a:t>Once your museum rooms are created, your group will create a script to present your topic in </a:t>
            </a:r>
            <a:r>
              <a:rPr lang="en-US" i="1" dirty="0" smtClean="0"/>
              <a:t>Our Town </a:t>
            </a:r>
            <a:r>
              <a:rPr lang="en-US" dirty="0" smtClean="0"/>
              <a:t>fashion.  A stage manager will introduce, narrate, connect, and conclude the presentation, and lead the audience through the museum rooms.  The rest of the group will </a:t>
            </a:r>
            <a:r>
              <a:rPr lang="en-US" dirty="0" smtClean="0"/>
              <a:t>role play </a:t>
            </a:r>
            <a:r>
              <a:rPr lang="en-US" dirty="0" smtClean="0"/>
              <a:t>the citizens of </a:t>
            </a:r>
            <a:r>
              <a:rPr lang="en-US" dirty="0" err="1" smtClean="0"/>
              <a:t>Pekin</a:t>
            </a:r>
            <a:r>
              <a:rPr lang="en-US" dirty="0" smtClean="0"/>
              <a:t> who will talk about the content of each room.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Problem/Task Definition</a:t>
            </a:r>
            <a:endParaRPr lang="en-US" dirty="0"/>
          </a:p>
        </p:txBody>
      </p:sp>
      <p:sp>
        <p:nvSpPr>
          <p:cNvPr id="3" name="Content Placeholder 2"/>
          <p:cNvSpPr>
            <a:spLocks noGrp="1"/>
          </p:cNvSpPr>
          <p:nvPr>
            <p:ph idx="1"/>
          </p:nvPr>
        </p:nvSpPr>
        <p:spPr/>
        <p:txBody>
          <a:bodyPr/>
          <a:lstStyle/>
          <a:p>
            <a:pPr>
              <a:buNone/>
            </a:pPr>
            <a:r>
              <a:rPr lang="en-US" dirty="0" smtClean="0"/>
              <a:t>Each group is given a </a:t>
            </a:r>
            <a:r>
              <a:rPr lang="en-US" dirty="0" smtClean="0"/>
              <a:t>topic:</a:t>
            </a:r>
            <a:endParaRPr lang="en-US" dirty="0" smtClean="0"/>
          </a:p>
          <a:p>
            <a:pPr>
              <a:buNone/>
            </a:pPr>
            <a:r>
              <a:rPr lang="en-US" dirty="0" smtClean="0"/>
              <a:t>Problem: to determine the most important information or subtopics to research</a:t>
            </a:r>
          </a:p>
          <a:p>
            <a:r>
              <a:rPr lang="en-US" dirty="0" smtClean="0"/>
              <a:t>Brainstorming sessions</a:t>
            </a:r>
          </a:p>
          <a:p>
            <a:r>
              <a:rPr lang="en-US" dirty="0" smtClean="0"/>
              <a:t>Pre-research</a:t>
            </a:r>
          </a:p>
          <a:p>
            <a:r>
              <a:rPr lang="en-US" dirty="0" smtClean="0"/>
              <a:t>Group Discussion</a:t>
            </a:r>
          </a:p>
          <a:p>
            <a:endParaRPr lang="en-US" dirty="0" smtClean="0"/>
          </a:p>
        </p:txBody>
      </p:sp>
      <p:graphicFrame>
        <p:nvGraphicFramePr>
          <p:cNvPr id="5" name="Diagram 4"/>
          <p:cNvGraphicFramePr/>
          <p:nvPr/>
        </p:nvGraphicFramePr>
        <p:xfrm>
          <a:off x="4267200" y="3124200"/>
          <a:ext cx="48768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Seeking Strategies</a:t>
            </a:r>
            <a:endParaRPr lang="en-US" dirty="0"/>
          </a:p>
        </p:txBody>
      </p:sp>
      <p:sp>
        <p:nvSpPr>
          <p:cNvPr id="3" name="Content Placeholder 2"/>
          <p:cNvSpPr>
            <a:spLocks noGrp="1"/>
          </p:cNvSpPr>
          <p:nvPr>
            <p:ph idx="1"/>
          </p:nvPr>
        </p:nvSpPr>
        <p:spPr/>
        <p:txBody>
          <a:bodyPr/>
          <a:lstStyle/>
          <a:p>
            <a:pPr>
              <a:buNone/>
            </a:pPr>
            <a:r>
              <a:rPr lang="en-US" sz="3200" dirty="0" smtClean="0"/>
              <a:t>School Library</a:t>
            </a:r>
          </a:p>
          <a:p>
            <a:r>
              <a:rPr lang="en-US" dirty="0" smtClean="0"/>
              <a:t>Special collection is created</a:t>
            </a:r>
          </a:p>
          <a:p>
            <a:pPr lvl="1"/>
            <a:r>
              <a:rPr lang="en-US" dirty="0" smtClean="0"/>
              <a:t>School yearbooks, handbooks, town histories, newspaper clippings, artifacts</a:t>
            </a:r>
          </a:p>
          <a:p>
            <a:r>
              <a:rPr lang="en-US" dirty="0" smtClean="0"/>
              <a:t>Items in special collection described</a:t>
            </a:r>
          </a:p>
          <a:p>
            <a:r>
              <a:rPr lang="en-US" dirty="0" smtClean="0"/>
              <a:t>Guided questions from teacher and school librarian to help select best source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Seeking Strategies</a:t>
            </a:r>
            <a:endParaRPr lang="en-US" dirty="0"/>
          </a:p>
        </p:txBody>
      </p:sp>
      <p:sp>
        <p:nvSpPr>
          <p:cNvPr id="3" name="Content Placeholder 2"/>
          <p:cNvSpPr>
            <a:spLocks noGrp="1"/>
          </p:cNvSpPr>
          <p:nvPr>
            <p:ph idx="1"/>
          </p:nvPr>
        </p:nvSpPr>
        <p:spPr/>
        <p:txBody>
          <a:bodyPr/>
          <a:lstStyle/>
          <a:p>
            <a:pPr>
              <a:buNone/>
            </a:pPr>
            <a:r>
              <a:rPr lang="en-US" sz="3200" dirty="0" smtClean="0"/>
              <a:t>Tazewell County Genealogical and </a:t>
            </a:r>
          </a:p>
          <a:p>
            <a:pPr>
              <a:buNone/>
            </a:pPr>
            <a:r>
              <a:rPr lang="en-US" sz="3200" dirty="0" smtClean="0"/>
              <a:t>Historical Society</a:t>
            </a:r>
          </a:p>
          <a:p>
            <a:r>
              <a:rPr lang="en-US" dirty="0" smtClean="0"/>
              <a:t>Field Trip</a:t>
            </a:r>
          </a:p>
          <a:p>
            <a:r>
              <a:rPr lang="en-US" dirty="0" smtClean="0"/>
              <a:t>Society members </a:t>
            </a:r>
          </a:p>
          <a:p>
            <a:pPr>
              <a:buNone/>
            </a:pPr>
            <a:r>
              <a:rPr lang="en-US" dirty="0"/>
              <a:t> </a:t>
            </a:r>
            <a:r>
              <a:rPr lang="en-US" dirty="0" smtClean="0"/>
              <a:t>   help students find </a:t>
            </a:r>
          </a:p>
          <a:p>
            <a:pPr>
              <a:buNone/>
            </a:pPr>
            <a:r>
              <a:rPr lang="en-US" dirty="0"/>
              <a:t> </a:t>
            </a:r>
            <a:r>
              <a:rPr lang="en-US" dirty="0" smtClean="0"/>
              <a:t>   sources</a:t>
            </a:r>
          </a:p>
          <a:p>
            <a:pPr>
              <a:buNone/>
            </a:pPr>
            <a:endParaRPr lang="en-US" dirty="0"/>
          </a:p>
        </p:txBody>
      </p:sp>
      <p:pic>
        <p:nvPicPr>
          <p:cNvPr id="4" name="Picture 3" descr="DSC02658.JPG"/>
          <p:cNvPicPr>
            <a:picLocks noChangeAspect="1"/>
          </p:cNvPicPr>
          <p:nvPr/>
        </p:nvPicPr>
        <p:blipFill>
          <a:blip r:embed="rId2" cstate="print"/>
          <a:stretch>
            <a:fillRect/>
          </a:stretch>
        </p:blipFill>
        <p:spPr>
          <a:xfrm>
            <a:off x="4191000" y="3048000"/>
            <a:ext cx="4876800" cy="3657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175</TotalTime>
  <Words>417</Words>
  <Application>Microsoft Office PowerPoint</Application>
  <PresentationFormat>On-screen Show (4:3)</PresentationFormat>
  <Paragraphs>78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Pekin’s Voice: A Study of the History of Pekin</vt:lpstr>
      <vt:lpstr>Background</vt:lpstr>
      <vt:lpstr>Objectives</vt:lpstr>
      <vt:lpstr>Illinois State Standards</vt:lpstr>
      <vt:lpstr>The assignment</vt:lpstr>
      <vt:lpstr>The Assignment</vt:lpstr>
      <vt:lpstr>Information Problem/Task Definition</vt:lpstr>
      <vt:lpstr>Information Seeking Strategies</vt:lpstr>
      <vt:lpstr>Information Seeking Strategies</vt:lpstr>
      <vt:lpstr>Location and Access</vt:lpstr>
      <vt:lpstr>Use of Information</vt:lpstr>
      <vt:lpstr>Synthesis</vt:lpstr>
      <vt:lpstr>Evaluation</vt:lpstr>
    </vt:vector>
  </TitlesOfParts>
  <Company>dist303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Pekin’s Voice: A Study of the History of Pekin</dc:title>
  <dc:creator>tgross</dc:creator>
  <cp:lastModifiedBy>Tom and Angie</cp:lastModifiedBy>
  <cp:revision>23</cp:revision>
  <dcterms:created xsi:type="dcterms:W3CDTF">2010-02-23T17:33:15Z</dcterms:created>
  <dcterms:modified xsi:type="dcterms:W3CDTF">2010-02-23T23:16:28Z</dcterms:modified>
</cp:coreProperties>
</file>